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139(mm)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メタリックスクリューペン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ABS)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本体をひねるとペン先が出てくるタイプのボールペン。メタリックなボディはシャープで洗練された印象を与えて非常にオシャレです。再生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を素材に使用しており環境にも優しいアイテムです。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88CE3FA-391B-860C-7100-038793F70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4" b="19256"/>
          <a:stretch/>
        </p:blipFill>
        <p:spPr bwMode="auto">
          <a:xfrm>
            <a:off x="484696" y="1783054"/>
            <a:ext cx="4190340" cy="24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2024-07-25T02:33:56Z</dcterms:modified>
</cp:coreProperties>
</file>