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0" d="100"/>
          <a:sy n="90" d="100"/>
        </p:scale>
        <p:origin x="312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タッチペン付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+1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色スリムペン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再生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ABS)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、シリコーンゴム 他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145(mm)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OPP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備考：対応機器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スマートフォン、タブレット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PC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など、ペン先の種類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レッド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0.7mm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、ブルー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0.7mm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、ブラック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0.7mm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、ブラック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1.0mm) </a:t>
            </a:r>
            <a:endParaRPr lang="ja-JP" altLang="en-US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3</a:t>
            </a:r>
            <a:r>
              <a:rPr lang="ja-JP" altLang="en-US" sz="1600" dirty="0"/>
              <a:t>色（黒</a:t>
            </a:r>
            <a:r>
              <a:rPr lang="en-US" altLang="ja-JP" sz="1600" dirty="0"/>
              <a:t>2</a:t>
            </a:r>
            <a:r>
              <a:rPr lang="ja-JP" altLang="en-US" sz="1600" dirty="0"/>
              <a:t>本）</a:t>
            </a:r>
            <a:r>
              <a:rPr lang="en-US" altLang="ja-JP" sz="1600" dirty="0"/>
              <a:t>+</a:t>
            </a:r>
            <a:r>
              <a:rPr lang="ja-JP" altLang="en-US" sz="1600" dirty="0"/>
              <a:t>タッチペンで日常使いにも非常に便利なスリムペンです。再生</a:t>
            </a:r>
            <a:r>
              <a:rPr lang="en-US" altLang="ja-JP" sz="1600" dirty="0"/>
              <a:t>ABS</a:t>
            </a:r>
            <a:r>
              <a:rPr lang="ja-JP" altLang="en-US" sz="1600" dirty="0"/>
              <a:t>素材を使用し作られているため環境に優しいアイテムである点も◎！全</a:t>
            </a:r>
            <a:r>
              <a:rPr lang="en-US" altLang="ja-JP" sz="1600" dirty="0"/>
              <a:t>5</a:t>
            </a:r>
            <a:r>
              <a:rPr lang="ja-JP" altLang="en-US" sz="1600" dirty="0"/>
              <a:t>色展開から選択可能です。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64" name="図 63">
            <a:extLst>
              <a:ext uri="{FF2B5EF4-FFF2-40B4-BE49-F238E27FC236}">
                <a16:creationId xmlns:a16="http://schemas.microsoft.com/office/drawing/2014/main" id="{44C17790-D5AE-346F-A5C5-EF7C0A414F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164" y="1456278"/>
            <a:ext cx="3556148" cy="355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902</TotalTime>
  <Words>118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261</cp:revision>
  <cp:lastPrinted>2021-07-20T08:57:41Z</cp:lastPrinted>
  <dcterms:created xsi:type="dcterms:W3CDTF">2021-06-21T09:41:39Z</dcterms:created>
  <dcterms:modified xsi:type="dcterms:W3CDTF">2024-07-25T02:33:56Z</dcterms:modified>
</cp:coreProperties>
</file>