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2"/>
  </p:normalViewPr>
  <p:slideViewPr>
    <p:cSldViewPr snapToGrid="0" snapToObjects="1">
      <p:cViewPr varScale="1">
        <p:scale>
          <a:sx n="86" d="100"/>
          <a:sy n="86" d="100"/>
        </p:scale>
        <p:origin x="336" y="1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145(mm)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カラー数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考：ボール径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0.7mm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OBP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スクリューボールペン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地球環境に優しくサステナブルな再生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素材を使用したスクリューボールペンです。使い勝手の良い大きめのクリップはフルカラーでのオリジナル名入れが可能で販促用にもおすすめです。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A09B2248-75C7-F7A2-8EC4-0A6B2D462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1" y="1543279"/>
            <a:ext cx="3439353" cy="343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2024-07-25T02:33:57Z</dcterms:modified>
</cp:coreProperties>
</file>