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86" d="100"/>
          <a:sy n="86" d="100"/>
        </p:scale>
        <p:origin x="336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140(mm)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カラー数：全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考：ボール径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OBP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スクエアクリップボールペン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素材を使用した地球環境に優しくサステナブルなボールペンです。スクエア型のクリップは、オリジナル名入れもよく映える上、使い勝手も良い点も高ポイントです。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E3961788-EAA5-18AA-250F-3C6DCC43A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11" y="1489844"/>
            <a:ext cx="3421530" cy="34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2024-07-25T02:33:57Z</dcterms:modified>
</cp:coreProperties>
</file>