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12"/>
  </p:normalViewPr>
  <p:slideViewPr>
    <p:cSldViewPr snapToGrid="0" snapToObjects="1">
      <p:cViewPr varScale="1">
        <p:scale>
          <a:sx n="86" d="100"/>
          <a:sy n="86" d="100"/>
        </p:scale>
        <p:origin x="336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144(mm)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カラー数：全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考：ボール径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0.7mm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スカッシュボールペン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再生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ABS)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廃棄されるプラスチックを再利用して作られた、環境にも優しく見た目もオシャレなスカッシュボールペンです。全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色展開から選択可能で、ノベルティ用などにも非常に人気です。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E9257DE-6069-0D61-7A2B-F8FC4E478E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8" b="9561"/>
          <a:stretch/>
        </p:blipFill>
        <p:spPr bwMode="auto">
          <a:xfrm>
            <a:off x="560111" y="1700127"/>
            <a:ext cx="3848324" cy="306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529</TotalTime>
  <Words>74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238</cp:revision>
  <cp:lastPrinted>2021-07-20T08:57:41Z</cp:lastPrinted>
  <dcterms:created xsi:type="dcterms:W3CDTF">2021-06-21T09:41:39Z</dcterms:created>
  <dcterms:modified xsi:type="dcterms:W3CDTF">2024-07-25T02:33:58Z</dcterms:modified>
</cp:coreProperties>
</file>