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シンプルスリムボールペン(再生ABS)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全4色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 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Φ11×135（mm）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ボディ部分にエコ素材を使用したシンプルなデザインのボールペン。広めのクリップ部分には大き目に名入れができるうえ、低単価なので、業界を問わずバラマキ用のノベルティに最適です。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