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ボタニカルリサイクルA7メモパッド</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全4色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再生紙（約80枚）</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W75×H120×D9（mm）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小さな鞄にも入る、コンパクトなA7サイズのメモパッド。ボタニカル素材や再生紙など地球環境にやさしい素材を使ったエコな商品です。裏と表の2箇所に広い範囲で名入れができます。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