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エコボールペン(卵殻配合)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ABS、卵殻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141（mm）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卵の殻を有効活用した素材を使った、地球環境に優しいエコなボールペン。ボディとクリップ部分には企業の名前やブランドロゴ・キャラクターなどをフルカラーで名入れできます。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