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マットスクエアミラー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70×94×6mm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考：レッド・マットブラック・ピュアホワイト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マットな質感がクールで大人な印象を与えてくれる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サイズのスクエアミラーです。名入れするオリジナルデザインはフルカラー対応ですので、グッズ用やノベルティ用におすすめです。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E86C727-1239-7E49-8523-34C2740B6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39" y="1397841"/>
            <a:ext cx="3943673" cy="36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232</cp:revision>
  <cp:lastPrinted>2021-07-20T08:57:41Z</cp:lastPrinted>
  <dcterms:created xsi:type="dcterms:W3CDTF">2021-06-21T09:41:39Z</dcterms:created>
  <dcterms:modified xsi:type="dcterms:W3CDTF">2024-07-25T02:33:58Z</dcterms:modified>
</cp:coreProperties>
</file>