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マットスクエアミラー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PS､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ガラス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92×115×6mm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考：レッド・マットブラック・ピュアホワイト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マットな質感がクールで大人な印象を与えてくれる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サイズのスクエアミラーです。名入れするオリジナルデザインはフルカラー対応ですので、グッズ用やノベルティ用におすすめです。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2FBC837-AEAB-E64C-BA69-C76344C2C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908" y="1404609"/>
            <a:ext cx="3768211" cy="359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76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233</cp:revision>
  <cp:lastPrinted>2021-07-20T08:57:41Z</cp:lastPrinted>
  <dcterms:created xsi:type="dcterms:W3CDTF">2021-06-21T09:41:39Z</dcterms:created>
  <dcterms:modified xsi:type="dcterms:W3CDTF">2024-07-25T02:33:58Z</dcterms:modified>
</cp:coreProperties>
</file>