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196" d="100"/>
          <a:sy n="196" d="100"/>
        </p:scale>
        <p:origin x="168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フロストスクエアミラー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(S)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100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PS､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ガラス 他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70×94×6mm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（包装形態：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袋）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考：フロストレッド・フロストブラック・フロストホワイト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透け感のあるフロストな見た目がオシャレなスクエアタイプの</a:t>
            </a:r>
            <a:r>
              <a:rPr lang="en-US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S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サイズミラーです。カバー部分にはフルカラーのオリジナルプリントが可能ですので、特に女性向けのノベルティグッズにおすすめ！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9632CDF-F3CE-1549-95A6-0A01EFF3F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490" y="1409991"/>
            <a:ext cx="3682065" cy="360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517</TotalTime>
  <Words>76</Words>
  <Application>Microsoft Office PowerPoint</Application>
  <PresentationFormat>画面に合わせる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233</cp:revision>
  <cp:lastPrinted>2021-07-20T08:57:41Z</cp:lastPrinted>
  <dcterms:created xsi:type="dcterms:W3CDTF">2021-06-21T09:41:39Z</dcterms:created>
  <dcterms:modified xsi:type="dcterms:W3CDTF">2024-07-25T02:33:59Z</dcterms:modified>
</cp:coreProperties>
</file>