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フロストスクエアミラー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(M)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PS､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ガラス 他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92×115×6mm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考：フロストレッド・フロストブラック・フロストホワイト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透け感のあるフロストな見た目がオシャレなスクエアタイプの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サイズミラーです。カバー部分にはフルカラーのオリジナルプリントが可能ですので、特に女性向けのノベルティグッズにおすすめ！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7763FFD3-AB8B-5849-B680-C8AFD4F957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363" y="1410251"/>
            <a:ext cx="3614479" cy="365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76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233</cp:revision>
  <cp:lastPrinted>2021-07-20T08:57:41Z</cp:lastPrinted>
  <dcterms:created xsi:type="dcterms:W3CDTF">2021-06-21T09:41:39Z</dcterms:created>
  <dcterms:modified xsi:type="dcterms:W3CDTF">2024-07-25T02:33:59Z</dcterms:modified>
</cp:coreProperties>
</file>