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フロストスクエアミラー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125×166×8mm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考：フロストレッド・フロストブラック・フロストホワイト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透け感のあるフロストな見た目がオシャレなスクエアタイプの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サイズミラーです。カバー部分にはフルカラーのオリジナルプリントが可能ですので、特に女性向けのノベルティグッズにおすすめ！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D2DEAE0-257B-E640-9CFC-42B305E92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55" y="1397841"/>
            <a:ext cx="4145797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2024-07-25T02:33:59Z</dcterms:modified>
</cp:coreProperties>
</file>