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ラメ入リスライドミラー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100×85×9mm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考：ルージュレッド・グラスブラック・チェリーピンク・スノーホワイト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ラメ入りの素材とハート型のボディがとっても可愛いスライドミラーです。カバー部分は折り返してスタンド型にもなって便利に活用いただけます。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色のカラー展開から自由にお選びください。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E644858-FC4C-944C-AC12-18AEC8F15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31" y="1924414"/>
            <a:ext cx="4295126" cy="28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2024-07-25T02:34:00Z</dcterms:modified>
</cp:coreProperties>
</file>