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ポケットミラー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フルカラー対応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53×85×5mm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名刺などと同等サイズで持ち歩くのに便利な、シンプルポケットミラー。フルカラープリント対応ですので、写真やグラデーションなどを使ったオリジナル名入れにおすすめです。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7A1D326-E81F-B944-9C21-0D6364331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46" y="1414674"/>
            <a:ext cx="3493544" cy="36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2024-07-25T02:34:00Z</dcterms:modified>
</cp:coreProperties>
</file>