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スクエアコンパクトミラー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67×67×11mm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通常の鏡のほか、拡大鏡も付いているため、外出先などでもしっかりとメイク直しができる便利なコンパクトミラーです。カラー展開は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8B6B9F6-44F2-214A-AEF5-1FB56F6D4166}"/>
              </a:ext>
            </a:extLst>
          </p:cNvPr>
          <p:cNvPicPr>
            <a:picLocks noChangeAspect="1"/>
          </p:cNvPicPr>
          <p:nvPr/>
        </p:nvPicPr>
        <p:blipFill>
          <a:blip r:embed="rId5"/>
          <a:stretch>
            <a:fillRect/>
          </a:stretch>
        </p:blipFill>
        <p:spPr>
          <a:xfrm>
            <a:off x="471685" y="1362152"/>
            <a:ext cx="4052793" cy="3674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2024-07-25T02:34:01Z</dcterms:modified>
</cp:coreProperties>
</file>