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マットスクエアミラー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PS､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ガラス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125×166×8mm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考：レッド・マットブラック・ピュアホワイト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マットな質感がクールで大人な印象を与えてくれる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サイズのスクエアミラーです。名入れするオリジナルデザインはフルカラー対応ですので、グッズ用やノベルティ用におすすめです。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448A07D-4A0D-7241-B3B7-149DF1260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23" y="1422052"/>
            <a:ext cx="3688563" cy="36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76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2024-07-25T02:34:01Z</dcterms:modified>
</cp:coreProperties>
</file>