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0"/>
  </p:normalViewPr>
  <p:slideViewPr>
    <p:cSldViewPr snapToGrid="0" snapToObjects="1">
      <p:cViewPr varScale="1">
        <p:scale>
          <a:sx n="173" d="100"/>
          <a:sy n="173" d="100"/>
        </p:scale>
        <p:origin x="224"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ポケットミラー フロスト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フルカラー対応</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53×85×5mm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考：ホワイト、ブラック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名刺などと同等サイズで持ち歩くのに便利なフロストポケットミラーです。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フルカラープリント対応ですので、</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写真やグラデーションなどを使った</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オリジナル名入れにおすすめです。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40AD43A9-03BB-EF4A-9B7E-B41D7E2A7E0D}"/>
              </a:ext>
            </a:extLst>
          </p:cNvPr>
          <p:cNvPicPr>
            <a:picLocks noChangeAspect="1"/>
          </p:cNvPicPr>
          <p:nvPr/>
        </p:nvPicPr>
        <p:blipFill>
          <a:blip r:embed="rId5"/>
          <a:stretch>
            <a:fillRect/>
          </a:stretch>
        </p:blipFill>
        <p:spPr>
          <a:xfrm>
            <a:off x="827144" y="1633131"/>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TotalTime>
  <Words>70</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2024-07-25T02:34:01Z</dcterms:modified>
</cp:coreProperties>
</file>