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0"/>
  </p:normalViewPr>
  <p:slideViewPr>
    <p:cSldViewPr snapToGrid="0" snapToObjects="1">
      <p:cViewPr varScale="1">
        <p:scale>
          <a:sx n="173" d="100"/>
          <a:sy n="173" d="100"/>
        </p:scale>
        <p:origin x="22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スクエアハンドミラー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94×169×5mm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シンプルながらポップな印象を与えてくれるスクエア型が可愛いハンドミラーです。カラーバリエーションはブラック、ホワイト、レッドの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色。フルカラープリント可能で販促用に最適！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53B446-1BEB-B948-A225-F6D6F7C5E85A}"/>
              </a:ext>
            </a:extLst>
          </p:cNvPr>
          <p:cNvPicPr>
            <a:picLocks noChangeAspect="1"/>
          </p:cNvPicPr>
          <p:nvPr/>
        </p:nvPicPr>
        <p:blipFill>
          <a:blip r:embed="rId5"/>
          <a:stretch>
            <a:fillRect/>
          </a:stretch>
        </p:blipFill>
        <p:spPr>
          <a:xfrm>
            <a:off x="919892" y="170609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71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232</cp:revision>
  <cp:lastPrinted>2021-07-20T08:57:41Z</cp:lastPrinted>
  <dcterms:created xsi:type="dcterms:W3CDTF">2021-06-21T09:41:39Z</dcterms:created>
  <dcterms:modified xsi:type="dcterms:W3CDTF">2024-07-25T02:34:03Z</dcterms:modified>
</cp:coreProperties>
</file>