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不織布巾着(SS)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全7色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不織布（PP）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約W110×H140mm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こだわりの4サイズ展開で、セットで使えば旅行用の仕分け袋にも最適！カラーバリエーション豊富な不織布素材の巾着袋。イヤホン・キーホルダーなど、小物類の収納にぴったりなSSサイズです。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