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不織布巾着(S)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全7色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不織布（PP）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約W150×H200mm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セットで使えば旅行用の仕分け袋にも最適な、4サイズ展開でカラーバリエーション豊富な不織布素材の巾着袋。Sサイズは人気のポケットサーモボトルがすっぽり入る絶妙なサイズ感です。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