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不織布巾着(M)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全7色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不織布（PP）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約W200×H260mm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4サイズ展開でセット使いすれば旅行用の仕分け袋にも最適な、カラーバリエーション豊富な不織布素材の巾着袋。クリアボトルがすっぽり入るMサイズでギフトバッグとしても活用できます。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