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不織布巾着(L)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全7色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不織布（PP）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約W280×H380mm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Tシャツなどの衣類も収納できる、Lサイズの不織布巾着袋。4サイズ展開でカラーバリエーションも豊富です。セットで使えば旅行用の仕分け袋や、ショップのギフトバッグとしても活用できます。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