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字ファスナーフラットポーチ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W170×H150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W15×H250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ファスナーが</a:t>
            </a:r>
            <a:r>
              <a:rPr lang="en-US" altLang="ja-JP" sz="1600" dirty="0"/>
              <a:t>L</a:t>
            </a:r>
            <a:r>
              <a:rPr lang="ja-JP" altLang="en-US" sz="1600" dirty="0"/>
              <a:t>字に開き物の出し入れがしやすい、ストラップ付きのフラットポーチ。アクリルグッズなどの小物類の収納＆持ち運びにピッタリな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サイズは推し活グッズとしても重宝します。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4AAF6B7-C1AC-D54A-49C1-CDE46B9EE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39" y="1364565"/>
            <a:ext cx="3651960" cy="36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91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2024-07-25T02:34:05Z</dcterms:modified>
</cp:coreProperties>
</file>