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89" d="100"/>
          <a:sy n="89" d="100"/>
        </p:scale>
        <p:origin x="43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キャンバス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字ファスナーフラットポーチ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(M)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素材：コットン（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320g/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平方メートル）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サイズ：本体／約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W300×H150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　持ち手／約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W15×H250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 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物の出し入れがしやすい、</a:t>
            </a:r>
            <a:r>
              <a:rPr lang="en-US" altLang="ja-JP" sz="1600" dirty="0"/>
              <a:t>L</a:t>
            </a:r>
            <a:r>
              <a:rPr lang="ja-JP" altLang="en-US" sz="1600" dirty="0"/>
              <a:t>字に開くファスナーが付いた</a:t>
            </a:r>
            <a:r>
              <a:rPr lang="en-US" altLang="ja-JP" sz="1600" dirty="0"/>
              <a:t>M</a:t>
            </a:r>
            <a:r>
              <a:rPr lang="ja-JP" altLang="en-US" sz="1600" dirty="0"/>
              <a:t>サイズのフラットポーチ。しっかりしたキャンパ生地で、ペンライトやアクリルグッズなどの推し活グッズの収納＆持ち運びにも最適です。 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953AAA46-F5B1-FAD0-D3BC-CD9003B52A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370" y="1311234"/>
            <a:ext cx="3615690" cy="361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739</TotalTime>
  <Words>94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312</cp:revision>
  <cp:lastPrinted>2021-07-20T08:57:41Z</cp:lastPrinted>
  <dcterms:created xsi:type="dcterms:W3CDTF">2021-06-21T09:41:39Z</dcterms:created>
  <dcterms:modified xsi:type="dcterms:W3CDTF">2024-07-25T02:34:05Z</dcterms:modified>
</cp:coreProperties>
</file>