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2" d="100"/>
          <a:sy n="82" d="100"/>
        </p:scale>
        <p:origin x="828" y="-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キャンバススクエアファスナーポーチ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(S)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320g/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平方メートル）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W125×H125×D80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小さめのぬいぐるみなら、すっぽり収納できるキャンバス生地を使ったスクエアポーチの</a:t>
            </a:r>
            <a:r>
              <a:rPr lang="en-US" altLang="ja-JP" sz="1600" dirty="0"/>
              <a:t>S</a:t>
            </a:r>
            <a:r>
              <a:rPr lang="ja-JP" altLang="en-US" sz="1600" dirty="0"/>
              <a:t>サイズ。ファスナーはぐるりと大きく開く仕様なので、持ち歩き用のコスメポーチとしても最適です。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94AE8EDC-22DA-B5B0-FA06-3FFD42BB9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943" y="1388713"/>
            <a:ext cx="367665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768</TotalTime>
  <Words>75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2024-07-31T07:30:36Z</dcterms:modified>
</cp:coreProperties>
</file>