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キャンバススクエアファスナーポーチ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W200×H140×D90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キャンバス生地を使った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サイズのスクエアポーチ。小さめのぬいイぐるみなら、２</a:t>
            </a:r>
            <a:r>
              <a:rPr lang="en-US" altLang="ja-JP" sz="1600" dirty="0"/>
              <a:t>~</a:t>
            </a:r>
            <a:r>
              <a:rPr lang="ja-JP" altLang="en-US" sz="1600" dirty="0"/>
              <a:t>３個すっぽり収納できます。収納力も抜群で、トラベル用ポーチとしてもちょうど良いサイズ感です。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7B59AB2-88BC-B557-8B92-C4172106F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96" y="1357764"/>
            <a:ext cx="3693160" cy="36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2024-07-25T02:34:06Z</dcterms:modified>
</cp:coreProperties>
</file>