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キャンバスラウンドティッシュポーチ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W200×H140×D90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マチ付きで収納力がある、見た目もかわいらしいラウンドデザインのティッシュポーチ。カラーバリエーションも豊富なので、推し活グッズとしてノベルティ・物販グッズとして幅広く使えます。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05ACD00-9F28-9ED7-051C-6ED626113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05" y="1372669"/>
            <a:ext cx="3678255" cy="36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2024-07-25T02:34:06Z</dcterms:modified>
</cp:coreProperties>
</file>