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厚手コットンフリル巾着(SS)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全6色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コットン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約W100×H160mm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口元のフリルデザイン仕様がかわいらしい、厚手コットン生地の巾着。フルカラー印刷も可能でノベルティ・物販品など多用途で使えます。SSサイズはリップやイヤホンなどの小物入れにぴったり。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