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厚手コットンフリル巾着(S)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約W160×H205mm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ガジェットの収納や、ギフトバッグにも使えるSサイズの巾着。口元のフリルデザインがかわいらしい厚手のコットン生地を使用。フルカラー印刷も可能でノベルティ・物販品など多用途で使えます。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