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厚手コットンフリル巾着(M)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全6色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コットン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約W220×H290mm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厚手のコットン生地で口元のフリルデザインがかわいらしいSサイズの巾着。文房具の収納や、トラベルポーチにも最適です。フルカラー印刷OKでノベルティ・物販品などにオススメです。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