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厚手コットンポーチ巾着(S)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全6色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コットン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約W200×H140×D70mm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見た目がコロンとしてかわいい巾着ポーチ。マチ付きで立体物も収納しやすく、生地には程よい厚みのコットン生地を使用。Sサイズはコスメポーチやギフト用巾着として使うのもオススメです。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