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90" d="100"/>
          <a:sy n="90" d="100"/>
        </p:scale>
        <p:origin x="198" y="-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厚手コットンポーチ巾着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W300×H200×D110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マチ付きで立体物も収納しやすい、程よい厚みのコットン生地を使った巾着ポーチの</a:t>
            </a:r>
            <a:r>
              <a:rPr lang="en-US" altLang="ja-JP" sz="1600" dirty="0"/>
              <a:t>M</a:t>
            </a:r>
            <a:r>
              <a:rPr lang="ja-JP" altLang="en-US" sz="1600" dirty="0"/>
              <a:t>サイズ。見た目がコロンとしてかわいくて、ランチバッグやコスメポーチとしても活用できます。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D9929CAC-40B1-E689-4ED6-3B2D5EEAE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81" y="1345232"/>
            <a:ext cx="3695381" cy="369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707</TotalTime>
  <Words>74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2024-07-25T02:34:33Z</dcterms:modified>
</cp:coreProperties>
</file>