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39" autoAdjust="0"/>
    <p:restoredTop sz="94656"/>
  </p:normalViewPr>
  <p:slideViewPr>
    <p:cSldViewPr snapToGrid="0" snapToObjects="1">
      <p:cViewPr varScale="1">
        <p:scale>
          <a:sx n="85" d="100"/>
          <a:sy n="85" d="100"/>
        </p:scale>
        <p:origin x="90" y="28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2025/7/29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2025/7/29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2025/7/29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2025/7/29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2025/7/29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マルチポケットポリポーチ ロング</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371513"/>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素材：ポリエステル</a:t>
            </a:r>
          </a:p>
          <a:p>
            <a:r>
              <a:rPr lang="ja-JP" altLang="en-US" sz="900" dirty="0">
                <a:latin typeface="Meiryo UI" panose="020B0604030504040204" pitchFamily="34" charset="-128"/>
                <a:ea typeface="Meiryo UI" panose="020B0604030504040204" pitchFamily="34" charset="-128"/>
              </a:rPr>
              <a:t>サイズ：約</a:t>
            </a:r>
            <a:r>
              <a:rPr lang="en-US" altLang="ja-JP" sz="900" dirty="0">
                <a:latin typeface="Meiryo UI" panose="020B0604030504040204" pitchFamily="34" charset="-128"/>
                <a:ea typeface="Meiryo UI" panose="020B0604030504040204" pitchFamily="34" charset="-128"/>
              </a:rPr>
              <a:t>100×170×50mm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収納ポケットが内側に合計</a:t>
            </a:r>
            <a:r>
              <a:rPr lang="en-US" altLang="ja-JP" sz="1600" dirty="0"/>
              <a:t>6</a:t>
            </a:r>
            <a:r>
              <a:rPr lang="ja-JP" altLang="en-US" sz="1600" dirty="0"/>
              <a:t>個もあるため、小物を複数入れても中でごちゃごちゃにならず非常に便利なロングポーチです。すっきりシンプルなデザインのため名入れがよく映えます。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4" name="図 3">
            <a:extLst>
              <a:ext uri="{FF2B5EF4-FFF2-40B4-BE49-F238E27FC236}">
                <a16:creationId xmlns:a16="http://schemas.microsoft.com/office/drawing/2014/main" id="{8CA42131-5A4D-E601-A467-7054E8FA45EF}"/>
              </a:ext>
            </a:extLst>
          </p:cNvPr>
          <p:cNvPicPr>
            <a:picLocks noChangeAspect="1"/>
          </p:cNvPicPr>
          <p:nvPr/>
        </p:nvPicPr>
        <p:blipFill>
          <a:blip r:embed="rId5"/>
          <a:stretch>
            <a:fillRect/>
          </a:stretch>
        </p:blipFill>
        <p:spPr>
          <a:xfrm>
            <a:off x="724120" y="1432127"/>
            <a:ext cx="3555294" cy="3555294"/>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729</TotalTime>
  <Words>61</Words>
  <Application>Microsoft Office PowerPoint</Application>
  <PresentationFormat>画面に合わせる (4:3)</PresentationFormat>
  <Paragraphs>12</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KILAMEK119</cp:lastModifiedBy>
  <cp:revision>258</cp:revision>
  <cp:lastPrinted>2021-07-20T08:57:41Z</cp:lastPrinted>
  <dcterms:created xsi:type="dcterms:W3CDTF">2021-06-21T09:41:39Z</dcterms:created>
  <dcterms:modified xsi:type="dcterms:W3CDTF">2025-07-29T07:50:48Z</dcterms:modified>
</cp:coreProperties>
</file>