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207" d="100"/>
          <a:sy n="207" d="100"/>
        </p:scale>
        <p:origin x="176"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480×400×150mm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30×600mm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19L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考：ミッドナイトブルー・ナチュラル・ナイトブラック・スカイグレー・ダークグリーン</a:t>
            </a:r>
          </a:p>
          <a:p>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ワインレッド・カーキ・サンドベージュ・ピンクライトブルー・ホワイト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オンスのしっかりとした厚みのあるキャンバス素材を使用したシンプルなトートバッグです。マチ付きのため見た目以上に容量があります。こちらは旅行用にも使える</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78C082B-428A-6441-AB9E-367EDB0655CE}"/>
              </a:ext>
            </a:extLst>
          </p:cNvPr>
          <p:cNvPicPr>
            <a:picLocks noChangeAspect="1"/>
          </p:cNvPicPr>
          <p:nvPr/>
        </p:nvPicPr>
        <p:blipFill>
          <a:blip r:embed="rId5"/>
          <a:stretch>
            <a:fillRect/>
          </a:stretch>
        </p:blipFill>
        <p:spPr>
          <a:xfrm>
            <a:off x="617151" y="1359034"/>
            <a:ext cx="3636993" cy="370632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102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234</cp:revision>
  <cp:lastPrinted>2021-07-20T08:57:41Z</cp:lastPrinted>
  <dcterms:created xsi:type="dcterms:W3CDTF">2021-06-21T09:41:39Z</dcterms:created>
  <dcterms:modified xsi:type="dcterms:W3CDTF">2024-07-25T02:34:37Z</dcterms:modified>
</cp:coreProperties>
</file>