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25×470mm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考：レッド・ネイビー・ナチュラル・ブラック・ライトブルー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様々なイベントやキャンペーンのノベルティグッズ、ショップのオリジナルアイテム、ショッパー等、あらゆるシーンで利用されるシンプルなコットンバッグ。こちらは定番の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3987F37-F46D-B54C-829E-C336BFC2B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64" y="1490919"/>
            <a:ext cx="3797402" cy="35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2024-07-25T02:34:37Z</dcterms:modified>
</cp:coreProperties>
</file>