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80" d="100"/>
          <a:sy n="180" d="100"/>
        </p:scale>
        <p:origin x="624" y="9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オンスのしっかりとした厚みのあるキャンバス素材を使用したシンプルなトートバッグです。マチ付きのため見た目以上に容量があります。こちらは使い勝手の良い</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98AD9C-0E67-5741-A8E4-C7B215A9B27C}"/>
              </a:ext>
            </a:extLst>
          </p:cNvPr>
          <p:cNvPicPr>
            <a:picLocks noChangeAspect="1"/>
          </p:cNvPicPr>
          <p:nvPr/>
        </p:nvPicPr>
        <p:blipFill>
          <a:blip r:embed="rId5"/>
          <a:stretch>
            <a:fillRect/>
          </a:stretch>
        </p:blipFill>
        <p:spPr>
          <a:xfrm>
            <a:off x="1163744" y="1401892"/>
            <a:ext cx="2785224" cy="36961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108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2024-07-25T02:34:37Z</dcterms:modified>
</cp:coreProperties>
</file>