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80" d="100"/>
          <a:sy n="180" d="100"/>
        </p:scale>
        <p:origin x="62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250×320×100mm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25×270mm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考：ダークグリーン・ワインレッド・ミルキーベージュ・インクブラック・ネイビーブル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厚手で丈夫なわりに軽量なポリエステル素材の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サイズトートです。展示会や説明会の資料配布用などに最適。カラー展開も豊富ですので名入れデザインに合わせてお選びください。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EC87024-C3A7-BD44-B6D0-CFA6C270E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84" y="1428773"/>
            <a:ext cx="4005341" cy="35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2024-07-25T02:34:38Z</dcterms:modified>
</cp:coreProperties>
</file>