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46"/>
  </p:normalViewPr>
  <p:slideViewPr>
    <p:cSldViewPr snapToGrid="0" snapToObjects="1">
      <p:cViewPr>
        <p:scale>
          <a:sx n="150" d="100"/>
          <a:sy n="150" d="100"/>
        </p:scale>
        <p:origin x="776" y="8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300×200×100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考：ロイヤルブルー・レッド・ミッドナイトブルー・ナチュラル・ナイトブラック・スカイグレー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ダークグリーン・ワインレッド・カーキ・サンドベージュ・ピンク・ライトブルー・ホワイト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こちらはばらまき用に最適な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48A5E7C-C157-FE4C-AB6E-2881B3DC4C3E}"/>
              </a:ext>
            </a:extLst>
          </p:cNvPr>
          <p:cNvPicPr>
            <a:picLocks noChangeAspect="1"/>
          </p:cNvPicPr>
          <p:nvPr/>
        </p:nvPicPr>
        <p:blipFill>
          <a:blip r:embed="rId5"/>
          <a:stretch>
            <a:fillRect/>
          </a:stretch>
        </p:blipFill>
        <p:spPr>
          <a:xfrm>
            <a:off x="807641" y="1335416"/>
            <a:ext cx="3337971" cy="37132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TotalTime>
  <Words>112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2024-07-25T02:34:39Z</dcterms:modified>
</cp:coreProperties>
</file>