
<file path=[Content_Types].xml><?xml version="1.0" encoding="utf-8"?>
<Types xmlns="http://schemas.openxmlformats.org/package/2006/content-types">
  <Default Extension="emf" ContentType="image/x-em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959"/>
    <p:restoredTop sz="93846"/>
  </p:normalViewPr>
  <p:slideViewPr>
    <p:cSldViewPr snapToGrid="0" snapToObjects="1">
      <p:cViewPr>
        <p:scale>
          <a:sx n="150" d="100"/>
          <a:sy n="150" d="100"/>
        </p:scale>
        <p:origin x="784" y="8"/>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2024/7/25</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en" altLang="ja-JP" sz="2000" dirty="0">
                <a:solidFill>
                  <a:schemeClr val="bg1"/>
                </a:solidFill>
                <a:latin typeface="Meiryo UI" panose="020B0604030504040204" pitchFamily="34" charset="-128"/>
                <a:ea typeface="Meiryo UI" panose="020B0604030504040204" pitchFamily="34" charset="-128"/>
              </a:rPr>
              <a:t>A4</a:t>
            </a:r>
            <a:r>
              <a:rPr lang="ja-JP" altLang="en-US" sz="2000">
                <a:solidFill>
                  <a:schemeClr val="bg1"/>
                </a:solidFill>
                <a:latin typeface="Meiryo UI" panose="020B0604030504040204" pitchFamily="34" charset="-128"/>
                <a:ea typeface="Meiryo UI" panose="020B0604030504040204" pitchFamily="34" charset="-128"/>
              </a:rPr>
              <a:t>コットンバッグ</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材：コットン </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：本体</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260×330</a:t>
            </a:r>
            <a:r>
              <a:rPr lang="en" altLang="ja-JP" sz="900" dirty="0">
                <a:latin typeface="Meiryo UI" panose="020B0604030504040204" pitchFamily="34" charset="-128"/>
                <a:ea typeface="Meiryo UI" panose="020B0604030504040204" pitchFamily="34" charset="-128"/>
              </a:rPr>
              <a:t>mm</a:t>
            </a:r>
            <a:r>
              <a:rPr lang="ja-JP" altLang="en" sz="90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持ち手</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25×280</a:t>
            </a:r>
            <a:r>
              <a:rPr lang="en" altLang="ja-JP" sz="900" dirty="0">
                <a:latin typeface="Meiryo UI" panose="020B0604030504040204" pitchFamily="34" charset="-128"/>
                <a:ea typeface="Meiryo UI" panose="020B0604030504040204" pitchFamily="34" charset="-128"/>
              </a:rPr>
              <a:t>mm</a:t>
            </a: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考：ナチュラル・ブラック・ライトブルー・ネイビー・レッド</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展示会や説明会の資料配布用などとして人気の高いトートバッグ。自然な風合いのコットン生地を使用しておりますので好印象を与えられます。</a:t>
            </a:r>
            <a:endParaRPr lang="en-US" altLang="ja-JP" sz="1600" dirty="0">
              <a:latin typeface="Meiryo UI" panose="020B0604030504040204" pitchFamily="34" charset="-128"/>
              <a:ea typeface="Meiryo UI" panose="020B0604030504040204" pitchFamily="34" charset="-128"/>
            </a:endParaRPr>
          </a:p>
          <a:p>
            <a:pPr algn="just">
              <a:lnSpc>
                <a:spcPts val="2400"/>
              </a:lnSpc>
            </a:pPr>
            <a:r>
              <a:rPr lang="ja-JP" altLang="en-US" sz="1600">
                <a:latin typeface="Meiryo UI" panose="020B0604030504040204" pitchFamily="34" charset="-128"/>
                <a:ea typeface="Meiryo UI" panose="020B0604030504040204" pitchFamily="34" charset="-128"/>
              </a:rPr>
              <a:t>オリジナル名入れも格安価格で承ります。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20" name="図 19">
            <a:extLst>
              <a:ext uri="{FF2B5EF4-FFF2-40B4-BE49-F238E27FC236}">
                <a16:creationId xmlns:a16="http://schemas.microsoft.com/office/drawing/2014/main" id="{7E69267B-990B-8D43-A590-4D61072CEE10}"/>
              </a:ext>
            </a:extLst>
          </p:cNvPr>
          <p:cNvPicPr>
            <a:picLocks noChangeAspect="1"/>
          </p:cNvPicPr>
          <p:nvPr/>
        </p:nvPicPr>
        <p:blipFill>
          <a:blip r:embed="rId5"/>
          <a:stretch>
            <a:fillRect/>
          </a:stretch>
        </p:blipFill>
        <p:spPr>
          <a:xfrm>
            <a:off x="732072" y="1422051"/>
            <a:ext cx="3557375" cy="3565369"/>
          </a:xfrm>
          <a:prstGeom prst="rect">
            <a:avLst/>
          </a:prstGeom>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543</TotalTime>
  <Words>80</Words>
  <Application>Microsoft Office PowerPoint</Application>
  <PresentationFormat>画面に合わせる (4:3)</PresentationFormat>
  <Paragraphs>14</Paragraphs>
  <Slides>1</Slides>
  <Notes>1</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vt:i4>
      </vt:variant>
    </vt:vector>
  </HeadingPairs>
  <TitlesOfParts>
    <vt:vector size="7" baseType="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236</cp:revision>
  <cp:lastPrinted>2021-07-20T08:57:41Z</cp:lastPrinted>
  <dcterms:created xsi:type="dcterms:W3CDTF">2021-06-21T09:41:39Z</dcterms:created>
  <dcterms:modified xsi:type="dcterms:W3CDTF">2024-07-25T02:34:39Z</dcterms:modified>
</cp:coreProperties>
</file>