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46"/>
  </p:normalViewPr>
  <p:slideViewPr>
    <p:cSldViewPr snapToGrid="0" snapToObjects="1">
      <p:cViewPr varScale="1">
        <p:scale>
          <a:sx n="83" d="100"/>
          <a:sy n="83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アクティブシューケース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340×120×200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中に入れたシューズが蒸れないようメッシュ素材が使われているため、特にスポーツ用やダンス用に最適なシューズケースです。オリジナル名入れも可能ですのでノベルティ用にもおすすめ！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7AE081F-ED25-2BD6-1610-C9C7E39E1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68" y="1406505"/>
            <a:ext cx="3638551" cy="363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64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2024-08-05T02:45:08Z</dcterms:modified>
</cp:coreProperties>
</file>