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5"/>
  </p:normalViewPr>
  <p:slideViewPr>
    <p:cSldViewPr snapToGrid="0" snapToObjects="1">
      <p:cViewPr varScale="1">
        <p:scale>
          <a:sx n="135" d="100"/>
          <a:sy n="135" d="100"/>
        </p:scale>
        <p:origin x="72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360×365×120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      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ポーチ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155×110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考：レッド・ネイビー・インクブラック・フロスティブルー・ホワイト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付属のポーチにコンパクトに纏めて収納できるため、持ち歩くのに大変便利な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サイズのバッグです。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色と豊富ですので名入れデザインに合わせて選択可能です。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6E68B3-DBC9-EC45-A97C-A4B903889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52" y="1442099"/>
            <a:ext cx="3270624" cy="33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97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2024-07-25T02:34:40Z</dcterms:modified>
</cp:coreProperties>
</file>