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3895"/>
  </p:normalViewPr>
  <p:slideViewPr>
    <p:cSldViewPr snapToGrid="0" snapToObjects="1">
      <p:cViewPr varScale="1">
        <p:scale>
          <a:sx n="135" d="100"/>
          <a:sy n="135" d="100"/>
        </p:scale>
        <p:origin x="728" y="12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ライトキャンバスバッグ</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(260</a:t>
            </a:r>
            <a:r>
              <a:rPr lang="en" altLang="ja-JP" sz="900" dirty="0">
                <a:latin typeface="Meiryo UI" panose="020B0604030504040204" pitchFamily="34" charset="-128"/>
                <a:ea typeface="Meiryo UI" panose="020B0604030504040204" pitchFamily="34" charset="-128"/>
              </a:rPr>
              <a:t>g/㎡)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330×390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25×460</a:t>
            </a:r>
            <a:r>
              <a:rPr lang="en" altLang="ja-JP" sz="90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考：ネイビー・ナチュラル・ナイトブラック</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厚すぎず、かと言って中身が透けるほどに薄くもない手頃なキャンバス素材のトートバッグ、</a:t>
            </a:r>
            <a:r>
              <a:rPr lang="en"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サイズです。</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オリジナル名入れの宣伝広告効果も高いことから、ノベルティグッズとして人気です。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A40393EB-0E52-F74A-9ABA-1E23A0889E46}"/>
              </a:ext>
            </a:extLst>
          </p:cNvPr>
          <p:cNvPicPr>
            <a:picLocks noChangeAspect="1"/>
          </p:cNvPicPr>
          <p:nvPr/>
        </p:nvPicPr>
        <p:blipFill>
          <a:blip r:embed="rId5"/>
          <a:stretch>
            <a:fillRect/>
          </a:stretch>
        </p:blipFill>
        <p:spPr>
          <a:xfrm>
            <a:off x="765368" y="1469046"/>
            <a:ext cx="3451072" cy="340291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557</TotalTime>
  <Words>87</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239</cp:revision>
  <cp:lastPrinted>2021-07-20T08:57:41Z</cp:lastPrinted>
  <dcterms:created xsi:type="dcterms:W3CDTF">2021-06-21T09:41:39Z</dcterms:created>
  <dcterms:modified xsi:type="dcterms:W3CDTF">2024-07-25T02:34:40Z</dcterms:modified>
</cp:coreProperties>
</file>