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95"/>
  </p:normalViewPr>
  <p:slideViewPr>
    <p:cSldViewPr snapToGrid="0" snapToObjects="1">
      <p:cViewPr varScale="1">
        <p:scale>
          <a:sx n="135" d="100"/>
          <a:sy n="135" d="100"/>
        </p:scale>
        <p:origin x="720"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キャンバスカレッジトート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250×320×100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考：ミッドナイトブルー・ナイトブラック・ナチュラル</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オンスの厚手なキャンバス素材を使用した耐久性の高い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サイズのトートバッグです。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カラーバリエーションもございますので名入れするデザインなどに合わせてお選びください。</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F596C15-1655-484C-ACD5-81D146483A3C}"/>
              </a:ext>
            </a:extLst>
          </p:cNvPr>
          <p:cNvPicPr>
            <a:picLocks noChangeAspect="1"/>
          </p:cNvPicPr>
          <p:nvPr/>
        </p:nvPicPr>
        <p:blipFill>
          <a:blip r:embed="rId5"/>
          <a:stretch>
            <a:fillRect/>
          </a:stretch>
        </p:blipFill>
        <p:spPr>
          <a:xfrm>
            <a:off x="668277" y="1399389"/>
            <a:ext cx="3575457" cy="355855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86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2024-07-25T02:34:41Z</dcterms:modified>
</cp:coreProperties>
</file>