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95"/>
  </p:normalViewPr>
  <p:slideViewPr>
    <p:cSldViewPr snapToGrid="0" snapToObjects="1">
      <p:cViewPr varScale="1">
        <p:scale>
          <a:sx n="135" d="100"/>
          <a:sy n="135" d="100"/>
        </p:scale>
        <p:origin x="720"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キャンバスカレッジトート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r>
              <a:rPr lang="ja-JP" altLang="en-US" sz="2000">
                <a:solidFill>
                  <a:schemeClr val="bg1"/>
                </a:solidFill>
                <a:latin typeface="Meiryo UI" panose="020B0604030504040204" pitchFamily="34" charset="-128"/>
                <a:ea typeface="Meiryo UI" panose="020B0604030504040204" pitchFamily="34" charset="-128"/>
              </a:rPr>
              <a:t>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考：ミッドナイトブルー・ナイトブラック・ナチュラル</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オンスの厚手なキャンバス素材を使用した耐久性の高い</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サイズのワイド型トートバッグです。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カラーバリエーションもございますので名入れするデザインなどに合わせてお選びください。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A1947074-FF40-C748-A032-238959C800B3}"/>
              </a:ext>
            </a:extLst>
          </p:cNvPr>
          <p:cNvPicPr>
            <a:picLocks noChangeAspect="1"/>
          </p:cNvPicPr>
          <p:nvPr/>
        </p:nvPicPr>
        <p:blipFill>
          <a:blip r:embed="rId5"/>
          <a:stretch>
            <a:fillRect/>
          </a:stretch>
        </p:blipFill>
        <p:spPr>
          <a:xfrm>
            <a:off x="640490" y="1411148"/>
            <a:ext cx="3757510" cy="353224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88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2024-07-25T02:34:41Z</dcterms:modified>
</cp:coreProperties>
</file>