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95"/>
  </p:normalViewPr>
  <p:slideViewPr>
    <p:cSldViewPr snapToGrid="0" snapToObjects="1">
      <p:cViewPr varScale="1">
        <p:scale>
          <a:sx n="135" d="100"/>
          <a:sy n="135" d="100"/>
        </p:scale>
        <p:origin x="7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ベーシックファスナートート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400×300×140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25×470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考：ネイビーブルー・インクブラック・ミルキーベージュ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ファスナーで口をしっかり閉められるため、電車の網棚に乗せたりレジャー用として活用するのにも最適です。厚手のポリエステル素材は丈夫で扱いやすく、カラー展開も豊富ですのでおすすめ！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C560147A-A373-A449-9064-F4389474F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20" y="1396340"/>
            <a:ext cx="3115258" cy="341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2024-07-25T02:34:41Z</dcterms:modified>
</cp:coreProperties>
</file>