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5"/>
  </p:normalViewPr>
  <p:slideViewPr>
    <p:cSldViewPr snapToGrid="0" snapToObjects="1">
      <p:cViewPr varScale="1">
        <p:scale>
          <a:sx n="135" d="100"/>
          <a:sy n="135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240×200×90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考：ネイビーブルー・インクブラック・ダークグリーン・ワインレッド・ミルキーベージュ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厚手で丈夫なわりに軽量なポリエステル素材の、ワイド型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サイズトートです。展示会や説明会の資料配布用などに最適。カラー展開も豊富ですので名入れデザインに合わせてお選びください。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58447095-1576-E042-96A7-3BD238E00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02" y="1608921"/>
            <a:ext cx="3981931" cy="32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2024-07-25T02:34:42Z</dcterms:modified>
</cp:coreProperties>
</file>