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95"/>
  </p:normalViewPr>
  <p:slideViewPr>
    <p:cSldViewPr snapToGrid="0" snapToObjects="1">
      <p:cViewPr varScale="1">
        <p:scale>
          <a:sx n="135" d="100"/>
          <a:sy n="135" d="100"/>
        </p:scale>
        <p:origin x="728" y="-4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315×170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ナチュラルで優しい風合いのキャンバス素材を使用したシンプルなブックカバーです。栞紐付きのため便利にご活用いただけます。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色からお好みでお選びください。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82B4A7-0DAA-FF42-A747-CE81202F0A44}"/>
              </a:ext>
            </a:extLst>
          </p:cNvPr>
          <p:cNvPicPr>
            <a:picLocks noChangeAspect="1"/>
          </p:cNvPicPr>
          <p:nvPr/>
        </p:nvPicPr>
        <p:blipFill>
          <a:blip r:embed="rId5"/>
          <a:stretch>
            <a:fillRect/>
          </a:stretch>
        </p:blipFill>
        <p:spPr>
          <a:xfrm>
            <a:off x="650793" y="1422052"/>
            <a:ext cx="3933313" cy="344850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TotalTime>
  <Words>76</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2024-07-25T02:34:42Z</dcterms:modified>
</cp:coreProperties>
</file>