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3895"/>
  </p:normalViewPr>
  <p:slideViewPr>
    <p:cSldViewPr snapToGrid="0" snapToObjects="1">
      <p:cViewPr varScale="1">
        <p:scale>
          <a:sx n="135" d="100"/>
          <a:sy n="135" d="100"/>
        </p:scale>
        <p:origin x="728" y="-49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スタジアムクッション</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材：ポリエステル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330×320</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20×185</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　　　　　　</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折りたたみ時</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80×320×50</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a:t>
            </a:r>
            <a:r>
              <a:rPr lang="en" altLang="ja-JP" sz="900" dirty="0">
                <a:latin typeface="Meiryo UI" panose="020B0604030504040204" pitchFamily="34" charset="-128"/>
                <a:ea typeface="Meiryo UI" panose="020B0604030504040204" pitchFamily="34" charset="-128"/>
              </a:rPr>
              <a:t>PP</a:t>
            </a:r>
            <a:r>
              <a:rPr lang="ja-JP" altLang="en-US" sz="900">
                <a:latin typeface="Meiryo UI" panose="020B0604030504040204" pitchFamily="34" charset="-128"/>
                <a:ea typeface="Meiryo UI" panose="020B0604030504040204" pitchFamily="34" charset="-128"/>
              </a:rPr>
              <a:t>袋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考：ネイビーブルー・インクブラック・ダークグリーン・ワインレッド</a:t>
            </a:r>
            <a:endParaRPr lang="en"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優しいクッション素材でお尻をサポートしてくれる上、折りたたんでゴムバンドで留めればコンパクトに持ち運ぶことも出来る便利クッションです。</a:t>
            </a:r>
            <a:endParaRPr lang="en-US" altLang="ja-JP" sz="1600" dirty="0">
              <a:latin typeface="Meiryo UI" panose="020B0604030504040204" pitchFamily="34" charset="-128"/>
              <a:ea typeface="Meiryo UI" panose="020B0604030504040204" pitchFamily="34" charset="-128"/>
            </a:endParaRPr>
          </a:p>
          <a:p>
            <a:pPr algn="just">
              <a:lnSpc>
                <a:spcPts val="2400"/>
              </a:lnSpc>
            </a:pPr>
            <a:r>
              <a:rPr lang="ja-JP" altLang="en-US" sz="1600">
                <a:latin typeface="Meiryo UI" panose="020B0604030504040204" pitchFamily="34" charset="-128"/>
                <a:ea typeface="Meiryo UI" panose="020B0604030504040204" pitchFamily="34" charset="-128"/>
              </a:rPr>
              <a:t>全</a:t>
            </a:r>
            <a:r>
              <a:rPr lang="en-US" altLang="ja-JP" sz="1600" dirty="0">
                <a:latin typeface="Meiryo UI" panose="020B0604030504040204" pitchFamily="34" charset="-128"/>
                <a:ea typeface="Meiryo UI" panose="020B0604030504040204" pitchFamily="34" charset="-128"/>
              </a:rPr>
              <a:t>5</a:t>
            </a:r>
            <a:r>
              <a:rPr lang="ja-JP" altLang="en-US" sz="1600">
                <a:latin typeface="Meiryo UI" panose="020B0604030504040204" pitchFamily="34" charset="-128"/>
                <a:ea typeface="Meiryo UI" panose="020B0604030504040204" pitchFamily="34" charset="-128"/>
              </a:rPr>
              <a:t>色のカラー展開でご用意いたしました。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6" name="図 15">
            <a:extLst>
              <a:ext uri="{FF2B5EF4-FFF2-40B4-BE49-F238E27FC236}">
                <a16:creationId xmlns:a16="http://schemas.microsoft.com/office/drawing/2014/main" id="{210A9E8B-2F57-0F4E-8D5A-470D286D3FA2}"/>
              </a:ext>
            </a:extLst>
          </p:cNvPr>
          <p:cNvPicPr>
            <a:picLocks noChangeAspect="1"/>
          </p:cNvPicPr>
          <p:nvPr/>
        </p:nvPicPr>
        <p:blipFill>
          <a:blip r:embed="rId5"/>
          <a:stretch>
            <a:fillRect/>
          </a:stretch>
        </p:blipFill>
        <p:spPr>
          <a:xfrm>
            <a:off x="669360" y="1429710"/>
            <a:ext cx="3614699" cy="3557711"/>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575</TotalTime>
  <Words>87</Words>
  <Application>Microsoft Office PowerPoint</Application>
  <PresentationFormat>画面に合わせる (4:3)</PresentationFormat>
  <Paragraphs>16</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247</cp:revision>
  <cp:lastPrinted>2021-07-20T08:57:41Z</cp:lastPrinted>
  <dcterms:created xsi:type="dcterms:W3CDTF">2021-06-21T09:41:39Z</dcterms:created>
  <dcterms:modified xsi:type="dcterms:W3CDTF">2024-07-25T02:34:42Z</dcterms:modified>
</cp:coreProperties>
</file>