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3895"/>
  </p:normalViewPr>
  <p:slideViewPr>
    <p:cSldViewPr snapToGrid="0" snapToObjects="1">
      <p:cViewPr varScale="1">
        <p:scale>
          <a:sx n="135" d="100"/>
          <a:sy n="135" d="100"/>
        </p:scale>
        <p:origin x="728" y="-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ポリ巾着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L)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材：ポリエステル 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280×380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考：ロイヤルブルー・ネイビー・インクブラック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A4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サイズが余裕で入るサイズ感から、スポーツウェアや靴入れなどにぴったりの、ポリエステル巾着です。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部活やサークルのオリジナルグッズ用などにおすすめ。是非ご活用ください。</a:t>
            </a:r>
          </a:p>
          <a:p>
            <a:pPr algn="just">
              <a:lnSpc>
                <a:spcPts val="2400"/>
              </a:lnSpc>
            </a:pPr>
            <a:endParaRPr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23C54C8F-7541-B94D-A8F1-105CF2AAC9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791" y="1357841"/>
            <a:ext cx="3841527" cy="362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582</TotalTime>
  <Words>70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248</cp:revision>
  <cp:lastPrinted>2021-07-20T08:57:41Z</cp:lastPrinted>
  <dcterms:created xsi:type="dcterms:W3CDTF">2021-06-21T09:41:39Z</dcterms:created>
  <dcterms:modified xsi:type="dcterms:W3CDTF">2024-07-25T02:34:43Z</dcterms:modified>
</cp:coreProperties>
</file>